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handoutMasterIdLst>
    <p:handoutMasterId r:id="rId6"/>
  </p:handoutMasterIdLst>
  <p:sldIdLst>
    <p:sldId id="797" r:id="rId2"/>
    <p:sldId id="791" r:id="rId3"/>
    <p:sldId id="792" r:id="rId4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14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2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50A4307-C160-ED7A-14A0-5912A4C615B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(358)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9E53C8-476C-0F7C-5E3A-E29B7A50C54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5/10/2023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FC9CD8-3616-4DAC-42E4-907C8415B7A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C6B52D-44C8-FA1C-7192-02DAA1C2135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CBDFD-5DF6-4AD9-A62D-C956142298A8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193546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Class – The Life Of Christ (358)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5/10/2023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4C5A1B-4B40-4178-9293-FFC78343E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7552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622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952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935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241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3076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161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428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182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946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058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356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CE1DC73-61C9-405E-8322-F48E24BD0DFF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340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E7FE0CC-2EC6-8ADB-87E2-32965C28D7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224370"/>
            <a:ext cx="6400800" cy="707886"/>
          </a:xfrm>
        </p:spPr>
        <p:txBody>
          <a:bodyPr>
            <a:sp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May 10, 2023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72CB58-CD97-1FF5-FE69-1C7D3523B9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56139"/>
            <a:ext cx="8229600" cy="1369606"/>
          </a:xfrm>
        </p:spPr>
        <p:txBody>
          <a:bodyPr>
            <a:spAutoFit/>
          </a:bodyPr>
          <a:lstStyle/>
          <a:p>
            <a:r>
              <a:rPr lang="en-US" u="sng" dirty="0">
                <a:solidFill>
                  <a:schemeClr val="bg1"/>
                </a:solidFill>
              </a:rPr>
              <a:t>Lesson Twenty-Four</a:t>
            </a:r>
            <a:r>
              <a:rPr lang="en-US" dirty="0">
                <a:solidFill>
                  <a:schemeClr val="bg1"/>
                </a:solidFill>
              </a:rPr>
              <a:t>: The Last Week of the Life of Jesus –VI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53F367-595B-ED6B-ABBF-5295A6B2A46B}"/>
              </a:ext>
            </a:extLst>
          </p:cNvPr>
          <p:cNvSpPr txBox="1"/>
          <p:nvPr/>
        </p:nvSpPr>
        <p:spPr>
          <a:xfrm>
            <a:off x="3287834" y="488073"/>
            <a:ext cx="256833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828730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713C0-5E90-A765-9DD1-39EF4736D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317" y="77771"/>
            <a:ext cx="8749365" cy="1615827"/>
          </a:xfrm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Going to Gethsemane and Its Agony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3200" b="1" dirty="0">
                <a:solidFill>
                  <a:schemeClr val="tx1"/>
                </a:solidFill>
              </a:rPr>
              <a:t>(Matthew 26:30,36-46; Mark 14:26,32-42; 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3200" b="1" dirty="0">
                <a:solidFill>
                  <a:schemeClr val="tx1"/>
                </a:solidFill>
              </a:rPr>
              <a:t>Luke 22:39-46; John 18:1)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D8407-5D0F-7A6E-32FE-1E3EBD9F905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23512" y="1790938"/>
            <a:ext cx="8263288" cy="4801314"/>
          </a:xfrm>
        </p:spPr>
        <p:txBody>
          <a:bodyPr>
            <a:spAutoFit/>
          </a:bodyPr>
          <a:lstStyle/>
          <a:p>
            <a:pPr marL="461963" indent="-461963">
              <a:buNone/>
            </a:pPr>
            <a:r>
              <a:rPr lang="en-US" dirty="0"/>
              <a:t>1.	Where did Jesus and the disciples go after leaving the upper room?</a:t>
            </a:r>
          </a:p>
          <a:p>
            <a:pPr marL="461963" indent="-461963">
              <a:buNone/>
            </a:pPr>
            <a:r>
              <a:rPr lang="en-US" dirty="0"/>
              <a:t>2.	After telling the remainder of the disciples to wait for Him, which of His disciples accompanied Him further into the garden?</a:t>
            </a:r>
          </a:p>
          <a:p>
            <a:pPr marL="461963" indent="-461963">
              <a:buNone/>
            </a:pPr>
            <a:r>
              <a:rPr lang="en-US" dirty="0"/>
              <a:t>3.	For what did Jesus pray at this time? What indicated the intensity of His prayer?</a:t>
            </a:r>
          </a:p>
          <a:p>
            <a:pPr marL="461963" indent="-461963">
              <a:buNone/>
            </a:pPr>
            <a:r>
              <a:rPr lang="en-US" dirty="0"/>
              <a:t>4.	According to Luke 22:43, who appeared to Jesus at this time? What was the purpose of this appearance?</a:t>
            </a:r>
          </a:p>
          <a:p>
            <a:pPr marL="461963" indent="-461963">
              <a:buNone/>
            </a:pPr>
            <a:r>
              <a:rPr lang="en-US" dirty="0"/>
              <a:t>5.	What did Jesus do when He found His disciples sleeping? When He found them sleeping a second time? A third time?</a:t>
            </a:r>
          </a:p>
        </p:txBody>
      </p:sp>
    </p:spTree>
    <p:extLst>
      <p:ext uri="{BB962C8B-B14F-4D97-AF65-F5344CB8AC3E}">
        <p14:creationId xmlns:p14="http://schemas.microsoft.com/office/powerpoint/2010/main" val="288997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F65D7-5000-1191-FBEB-F5C3EF762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680" y="79953"/>
            <a:ext cx="8643486" cy="1615827"/>
          </a:xfrm>
        </p:spPr>
        <p:txBody>
          <a:bodyPr>
            <a:spAutoFit/>
          </a:bodyPr>
          <a:lstStyle/>
          <a:p>
            <a:r>
              <a:rPr lang="en-US" sz="3200" b="1" dirty="0"/>
              <a:t>Jesus Betrayed, Arrested, and Forsaken</a:t>
            </a:r>
            <a:br>
              <a:rPr lang="en-US" sz="3200" b="1" dirty="0"/>
            </a:br>
            <a:r>
              <a:rPr lang="en-US" sz="3200" b="1" dirty="0"/>
              <a:t>(Matthew 26:47-56; Mark 14:43-52;</a:t>
            </a:r>
            <a:br>
              <a:rPr lang="en-US" sz="3200" b="1" dirty="0"/>
            </a:br>
            <a:r>
              <a:rPr lang="en-US" sz="3200" b="1" dirty="0"/>
              <a:t>Luke 22:47-53; John 18:2-11)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413DE2-E849-E87C-4D04-5888325777F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23512" y="1742173"/>
            <a:ext cx="8207943" cy="4824663"/>
          </a:xfrm>
        </p:spPr>
        <p:txBody>
          <a:bodyPr>
            <a:spAutoFit/>
          </a:bodyPr>
          <a:lstStyle/>
          <a:p>
            <a:pPr marL="461963" indent="-461963">
              <a:buNone/>
            </a:pPr>
            <a:r>
              <a:rPr lang="en-US" dirty="0"/>
              <a:t>6.	How did Judas know where to find Jesus? Who accompanied him? How did he identify Jesus to them?</a:t>
            </a:r>
          </a:p>
          <a:p>
            <a:pPr marL="461963" indent="-461963">
              <a:buNone/>
            </a:pPr>
            <a:r>
              <a:rPr lang="en-US" dirty="0"/>
              <a:t>7.	Upon seeing Judas and those who accompanied him, what questions did Jesus ask of them?</a:t>
            </a:r>
          </a:p>
          <a:p>
            <a:pPr marL="461963" indent="-461963">
              <a:buNone/>
            </a:pPr>
            <a:r>
              <a:rPr lang="en-US" dirty="0"/>
              <a:t>8.	Briefly summarize the events which took place during the arrest of Jesus.</a:t>
            </a:r>
          </a:p>
          <a:p>
            <a:pPr marL="461963" indent="-461963">
              <a:buNone/>
            </a:pPr>
            <a:r>
              <a:rPr lang="en-US" dirty="0"/>
              <a:t>9.	What was the initial reaction of Jesus’ disciples to His arrest? Seeing His submission to the soldiers, what did His disciples then do?</a:t>
            </a:r>
          </a:p>
          <a:p>
            <a:pPr marL="461963" indent="-461963">
              <a:buNone/>
            </a:pPr>
            <a:r>
              <a:rPr lang="en-US" dirty="0"/>
              <a:t>10.	Who was Malchus? What happened to him? What lesson did Jesus teach in regard to this incident?</a:t>
            </a:r>
          </a:p>
        </p:txBody>
      </p:sp>
    </p:spTree>
    <p:extLst>
      <p:ext uri="{BB962C8B-B14F-4D97-AF65-F5344CB8AC3E}">
        <p14:creationId xmlns:p14="http://schemas.microsoft.com/office/powerpoint/2010/main" val="1965070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69</TotalTime>
  <Words>287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Franklin Gothic Book</vt:lpstr>
      <vt:lpstr>Perpetua</vt:lpstr>
      <vt:lpstr>Wingdings 2</vt:lpstr>
      <vt:lpstr>Theme10</vt:lpstr>
      <vt:lpstr>Lesson Twenty-Four: The Last Week of the Life of Jesus –VI</vt:lpstr>
      <vt:lpstr>Going to Gethsemane and Its Agony (Matthew 26:30,36-46; Mark 14:26,32-42;  Luke 22:39-46; John 18:1)</vt:lpstr>
      <vt:lpstr>Jesus Betrayed, Arrested, and Forsaken (Matthew 26:47-56; Mark 14:43-52; Luke 22:47-53; John 18:2-11)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Twenty-Four: The Last Week of the Life of Jesus –VI</dc:title>
  <dc:creator>Micky G</dc:creator>
  <cp:lastModifiedBy>Richard Lidh</cp:lastModifiedBy>
  <cp:revision>4</cp:revision>
  <cp:lastPrinted>2023-05-14T14:59:17Z</cp:lastPrinted>
  <dcterms:created xsi:type="dcterms:W3CDTF">2023-05-10T16:17:04Z</dcterms:created>
  <dcterms:modified xsi:type="dcterms:W3CDTF">2023-05-14T14:59:38Z</dcterms:modified>
</cp:coreProperties>
</file>